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2.xml" ContentType="application/inkml+xml"/>
  <Override PartName="/ppt/notesSlides/notesSlide6.xml" ContentType="application/vnd.openxmlformats-officedocument.presentationml.notesSlide+xml"/>
  <Override PartName="/ppt/ink/ink3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4.xml" ContentType="application/inkml+xml"/>
  <Override PartName="/ppt/notesSlides/notesSlide9.xml" ContentType="application/vnd.openxmlformats-officedocument.presentationml.notesSlide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Noto Sans TC" panose="020B0604020202020204" charset="-128"/>
      <p:regular r:id="rId12"/>
    </p:embeddedFont>
    <p:embeddedFont>
      <p:font typeface="Syne" panose="020B0604020202020204" charset="0"/>
      <p:regular r:id="rId13"/>
    </p:embeddedFont>
    <p:embeddedFont>
      <p:font typeface="Syne Extra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08:14:30.28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53 1 24575,'-2'37'0,"-1"0"0,-3-1 0,-9 37 0,6-36 0,2 1 0,-3 52 0,10-86 0,0-1 0,0 1 0,0 0 0,1-1 0,-1 1 0,1-1 0,0 1 0,0-1 0,0 1 0,1-1 0,-1 0 0,1 0 0,0 1 0,0-1 0,0 0 0,0-1 0,0 1 0,1 0 0,-1 0 0,1-1 0,0 0 0,-1 1 0,1-1 0,0 0 0,1-1 0,-1 1 0,0 0 0,0-1 0,1 0 0,-1 0 0,1 0 0,4 1 0,12 1 0,0 0 0,-1-1 0,1-2 0,34-2 0,-36 1 0,31 0 0,47-3 0,-86 3 0,0-1 0,1 0 0,-1-1 0,0 0 0,0 0 0,18-10 0,4-7 0,0-1 0,-2-2 0,42-40 0,-71 62 0,0 0 0,0 1 0,0-1 0,0 0 0,0 0 0,0-1 0,0 1 0,0 0 0,0 0 0,0 0 0,-1-1 0,1 1 0,0 0 0,-1-1 0,1 1 0,-1 0 0,0-1 0,1 1 0,-1-4 0,0 5 0,-1-1 0,1 0 0,-1 0 0,1 1 0,-1-1 0,1 0 0,-1 0 0,0 1 0,1-1 0,-1 1 0,0-1 0,0 1 0,1-1 0,-1 1 0,0-1 0,0 1 0,0 0 0,0-1 0,1 1 0,-1 0 0,0 0 0,0-1 0,-1 1 0,-11-1 0,0 0 0,0 0 0,-19 3 0,17-2 0,-20 3 0,24-2 0,-1 0 0,1-1 0,-1 0 0,1-1 0,-1 0 0,-17-4 0,28 5 0,0 0 0,0 0 0,1 0 0,-1 0 0,0 0 0,0-1 0,1 1 0,-1 0 0,0 0 0,1-1 0,-1 1 0,0-1 0,1 1 0,-1 0 0,0-1 0,1 1 0,-1-1 0,1 1 0,-1-1 0,1 0 0,-1 1 0,1-1 0,-1 1 0,1-1 0,0 0 0,-1 1 0,1-1 0,0 0 0,0 0 0,-1 1 0,1-1 0,0 0 0,0 1 0,0-1 0,0 0 0,0 0 0,0 0 0,0 1 0,0-1 0,0 0 0,1 1 0,-1-1 0,0 0 0,0 0 0,1 1 0,-1-2 0,2-1 0,0 1 0,1-1 0,-1 1 0,1-1 0,-1 1 0,1 0 0,0 0 0,-1 0 0,1 0 0,4-2 0,21-9 0,1 1 0,1 2 0,-1 1 0,49-9 0,128-9 0,196 20 0,-227 10 0,1367-3 0,-1486-1 0,0 3 0,-1 2 0,1 3 0,-1 2 0,91 28 0,-16 10 0,-113-42 0,-1 0 0,0-1 0,1-1 0,29 1 0,71-4 0,-63-2 0,-29 2 0,-1 0 0,44 7 0,-60-5 0,0 0 0,0 0 0,0 1 0,0 0 0,-1 0 0,1 1 0,-1 0 0,0 0 0,0 1 0,0 0 0,12 11 0,-14-10 0,0 1 0,0 0 0,0-1 0,-1 2 0,0-1 0,-1 0 0,1 1 0,2 12 0,-1-3 0,-1-1 0,-1 1 0,2 20 0,-4 72 0,-2-76 0,1 1 0,2-1 0,9 47 0,-10-75 0,0-1 0,0 0 0,-1 1 0,1-1 0,-1 1 0,0-1 0,0 1 0,0-1 0,-1 1 0,0-1 0,-1 5 0,1-6 0,0-1 0,-1 0 0,1 1 0,-1-1 0,1 0 0,-1 0 0,0 0 0,0 0 0,0 0 0,0-1 0,0 1 0,-1 0 0,1-1 0,0 0 0,-1 0 0,1 1 0,-1-1 0,0-1 0,1 1 0,-4 0 0,-7 2 0,0 0 0,0-2 0,0 0 0,0 0 0,-1-1 0,1-1 0,0 0 0,0-1 0,0 0 0,0-1 0,0-1 0,0 0 0,1 0 0,-1-1 0,-19-12 0,-5-5 0,1-1 0,1-2 0,-50-46 0,53 40 0,-43-55 0,1 0 0,68 80 0,1 1 0,-1 0 0,0 1 0,0-1 0,0 1 0,0 0 0,-1 1 0,1-1 0,-1 1 0,0 1 0,0-1 0,0 1 0,-1 1 0,-9-2 0,7 2 0,0 1 0,0 0 0,0 1 0,0 0 0,0 1 0,1 0 0,-1 1 0,0 0 0,-15 7 0,6-1 0,0 2 0,0 0 0,1 2 0,1-1 0,0 2 0,0 1 0,2 0 0,0 1 0,-14 19 0,5-7 0,17-20 0,0 0 0,0 0 0,1 1 0,0 0 0,0 0 0,-6 15 0,12-24 0,0 1 0,0-1 0,0 1 0,0-1 0,0 1 0,0-1 0,0 1 0,0-1 0,0 1 0,0-1 0,0 1 0,0-1 0,1 1 0,-1-1 0,0 1 0,0-1 0,1 1 0,-1-1 0,0 0 0,0 1 0,1-1 0,-1 1 0,0-1 0,1 0 0,-1 1 0,1-1 0,-1 0 0,1 1 0,-1-1 0,0 0 0,1 0 0,-1 1 0,1-1 0,-1 0 0,1 0 0,-1 0 0,1 0 0,-1 0 0,1 0 0,0 0 0,-1 0 0,1 0 0,-1 0 0,1 0 0,-1 0 0,1 0 0,0 0 0,19-2 0,1-1 0,0 0 0,-1-2 0,0 0 0,31-13 0,-18 7 0,605-230 0,-623 234 0,-10 5 0,1 0 0,-1 0 0,-1 0 0,1-1 0,0 0 0,-1 0 0,1 0 0,-1 0 0,0-1 0,6-6 0,-10 10 0,0 0 0,0 0 0,0-1 0,0 1 0,0 0 0,0 0 0,0-1 0,0 1 0,0 0 0,0 0 0,0 0 0,0-1 0,0 1 0,0 0 0,0 0 0,-1-1 0,1 1 0,0 0 0,0 0 0,0 0 0,0 0 0,-1-1 0,1 1 0,0 0 0,0 0 0,0 0 0,0 0 0,-1 0 0,1-1 0,0 1 0,0 0 0,-1 0 0,1 0 0,0 0 0,0 0 0,0 0 0,-1 0 0,1 0 0,0 0 0,0 0 0,-1 0 0,1 0 0,0 0 0,0 0 0,-1 0 0,1 0 0,0 0 0,0 0 0,0 0 0,-1 1 0,1-1 0,0 0 0,-1 0 0,-24 2 0,-1 0 0,0 2 0,1 1 0,-32 10 0,-37 8 0,-117 8 0,-265 6 0,-222-32 0,436-7 0,-12 4 0,-268-5 0,365-13 0,-32 0 0,14 17-1365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08:14:41.51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4245 326 24575,'0'406'0,"-4"-358"0,4-47 0,0 0 0,0 0 0,0 1 0,-1-1 0,1 0 0,0 0 0,0 0 0,-1 1 0,1-1 0,-1 0 0,1 0 0,-1 0 0,0 0 0,1 0 0,-1 0 0,0 0 0,0 0 0,1 0 0,-1 0 0,0 0 0,0 0 0,0-1 0,0 1 0,0 0 0,0-1 0,0 1 0,-1-1 0,1 1 0,0-1 0,0 0 0,0 1 0,-1-1 0,1 0 0,-2 1 0,2-2 0,0 0 0,0 1 0,-1-1 0,1 0 0,0 0 0,0 1 0,0-1 0,0 0 0,0 0 0,0 0 0,0 0 0,0-1 0,0 1 0,1 0 0,-1 0 0,0 0 0,1-1 0,-1 1 0,1 0 0,-1-1 0,1 1 0,-1-2 0,-6-35 0,7 33 0,-6-55 0,6 42 0,-2 0 0,0-1 0,-1 2 0,-1-1 0,0 0 0,-11-24 0,6 23 0,-1 1 0,-1 0 0,-1 0 0,-25-30 0,-66-52 0,90 88 0,-12-12 0,16 13 0,-1 2 0,0-1 0,-1 2 0,-16-11 0,24 17 0,-1 0 0,0 0 0,1 1 0,-1 0 0,0-1 0,0 1 0,1 1 0,-1-1 0,0 0 0,0 1 0,0 0 0,0 0 0,0 0 0,0 0 0,0 1 0,0 0 0,0-1 0,0 2 0,-7 2 0,2 0 0,0 1 0,0 1 0,0 0 0,1 0 0,0 1 0,0 0 0,1 0 0,-14 17 0,3 0 0,-29 49 0,41-60 0,0-1 0,1 1 0,0-1 0,1 1 0,0 1 0,1-1 0,1 1 0,0-1 0,1 1 0,0 0 0,1-1 0,3 24 0,-3-34 0,0 0 0,1 0 0,0-1 0,0 1 0,0 0 0,0 0 0,0-1 0,1 1 0,-1-1 0,1 1 0,-1-1 0,1 0 0,0 1 0,0-1 0,0 0 0,0 0 0,5 3 0,-3-2 0,1-1 0,0 1 0,0-1 0,0 0 0,0-1 0,1 1 0,-1-1 0,0 0 0,7 1 0,-1-1 0,0-1 0,-1 0 0,1-1 0,0 0 0,0 0 0,-1-1 0,1-1 0,-1 0 0,15-5 0,-22 6 0,1 0 0,-1-1 0,0 1 0,0 0 0,0-1 0,0 0 0,0 0 0,0 0 0,-1 0 0,0 0 0,1 0 0,-1-1 0,0 1 0,-1-1 0,1 1 0,-1-1 0,1 0 0,-1 0 0,0 1 0,0-1 0,-1 0 0,1 0 0,-1 0 0,0-6 0,0 5 0,0-1 0,-1 1 0,0-1 0,0 0 0,0 1 0,0 0 0,-1-1 0,0 1 0,0 0 0,0 0 0,-1 0 0,0 0 0,0 0 0,0 1 0,0-1 0,-8-6 0,4 5 0,-1 0 0,1 1 0,-1 0 0,-1 0 0,1 1 0,0 0 0,-1 0 0,-18-4 0,0 3 0,-48-5 0,-3 1 0,50 4 0,-69-13 0,-135-6 0,147 17 0,-166-36 0,4 0 0,-259 11 0,-7 31 0,351 2 0,-514 49 0,420-33 0,156-14 0,-195 33 0,261-25 0,27-8 0,0-1 0,0 0 0,0 0 0,-10 1 0,9-5 0,8 1 0,0 1 0,0 0 0,0-1 0,0 1 0,0 0 0,1-1 0,-1 1 0,0 0 0,0-1 0,0 1 0,1 0 0,-1-1 0,0 1 0,0 0 0,1 0 0,-1-1 0,0 1 0,1 0 0,-1 0 0,0 0 0,1 0 0,-1-1 0,0 1 0,1 0 0,-1 0 0,0 0 0,1 0 0,-1 0 0,0 0 0,1 0 0,0 0 0,18-5 0,0 1 0,0 0 0,0 2 0,1 0 0,28 1 0,102 14 0,-113-9 0,0 2 0,-1 2 0,0 1 0,0 2 0,53 24 0,-84-33 0,-1 1 0,1 0 0,-1 0 0,0 0 0,0 1 0,0-1 0,0 1 0,0 0 0,3 6 0,-5-8 0,-1-1 0,0 1 0,-1 0 0,1-1 0,0 1 0,0 0 0,-1 0 0,1 0 0,-1-1 0,1 1 0,-1 0 0,0 0 0,0 0 0,0 0 0,0 0 0,0 0 0,0 0 0,-1 0 0,1 0 0,-1-1 0,1 1 0,-1 0 0,1 0 0,-1 0 0,0-1 0,0 1 0,0 0 0,-2 1 0,-1 2 0,0-1 0,0 0 0,-1 0 0,1 0 0,-1-1 0,0 0 0,0 0 0,-1 0 0,1 0 0,-7 2 0,-61 16 0,53-16 0,-55 14 0,-2-4 0,-121 10 0,1419-29 0,-1099 10 0,165 29 0,-90-9 0,244 2 0,1-28 0,-203-1 0,-231 1 0,0 0 0,0-1 0,-1 0 0,1 0 0,0-1 0,-1 0 0,1 0 0,-1-1 0,1 0 0,9-5 0,-8 2 0,1-1 0,-2 0 0,1 0 0,-1-1 0,0 0 0,11-16 0,111-166 0,-109 158 0,-14 22 0,0-1 0,0 1 0,-1-2 0,0 1 0,-1 0 0,-1-1 0,0 0 0,0 0 0,-1-1 0,0 1 0,0-17 0,2-21-455,1 0 0,22-81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08:14:48.86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0 267 24575,'205'-9'0,"293"-49"0,-75 3 0,-121 40 0,487-4 0,-557 21 0,1288-2 0,-1504 0 0,0-2 0,0 0 0,0-1 0,-1 0 0,1-2 0,-1 0 0,0 0 0,0-1 0,0-1 0,-1-1 0,0 0 0,-1-1 0,0 0 0,22-20 0,-35 28 0,1 0 0,0 0 0,0 0 0,1 0 0,-1 0 0,0 1 0,0-1 0,0 0 0,1 1 0,-1-1 0,0 0 0,0 1 0,1 0 0,-1-1 0,0 1 0,3-1 0,-3 2 0,0-1 0,-1 0 0,1 0 0,-1 1 0,1-1 0,0 0 0,-1 1 0,1-1 0,-1 0 0,1 1 0,-1-1 0,1 1 0,-1-1 0,0 1 0,1-1 0,-1 1 0,1-1 0,-1 1 0,0 0 0,1-1 0,-1 1 0,0-1 0,0 1 0,1 1 0,0 5 0,0 1 0,0 0 0,-1 0 0,0 13 0,0-12 0,-3 59 0,0-43 0,2 0 0,1 0 0,1 0 0,5 28 0,-5-50 0,-1 0 0,1 0 0,-1-1 0,1 1 0,-1 0 0,0 0 0,0-1 0,0 1 0,-1 0 0,1 0 0,-2 5 0,1-6 0,0-1 0,-1 1 0,1 0 0,0 0 0,-1 0 0,0-1 0,1 1 0,-1-1 0,0 0 0,0 1 0,0-1 0,0 0 0,0 0 0,0 0 0,-4 1 0,-16 6 0,-2-1 0,1-1 0,-1-2 0,0 0 0,-31 1 0,13-2 0,-530 29 0,-9-34 0,208-1 0,-154 3 0,350 14 0,37 0 0,-503-9 0,358-7 0,169 3 0,-129-3 0,235 1 0,-1 0 0,1-1 0,0 0 0,0 0 0,0-1 0,0-1 0,0 0 0,0 0 0,1-1 0,0 0 0,-14-10 0,11 5 0,0-1 0,1 0 0,0-1 0,0 0 0,1-1 0,-14-24 0,7 12 0,12 19 0,0-1 0,1 1 0,0-1 0,0 0 0,-4-10 0,8 16 0,0 0 0,-1 0 0,1 0 0,0 0 0,0 0 0,0 0 0,0 0 0,0 0 0,0 0 0,0 0 0,0 0 0,0 0 0,0 0 0,1 1 0,-1-1 0,0 0 0,1 0 0,-1 0 0,0 0 0,1 0 0,-1 0 0,2 0 0,-1-1 0,1 0 0,0 0 0,0 1 0,1-1 0,-1 1 0,0 0 0,0 0 0,1-1 0,2 0 0,24-6 0,0 0 0,0 2 0,42-3 0,-46 6 0,293-23 0,-42 6 0,-217 12-1365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08:15:23.19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687 463 24575,'0'-2'0,"0"0"0,1 0 0,-1 1 0,0-1 0,1 0 0,-1 0 0,1 1 0,-1-1 0,1 0 0,0 1 0,0-1 0,0 1 0,0-1 0,0 1 0,0 0 0,0-1 0,0 1 0,0 0 0,1 0 0,-1-1 0,1 1 0,-1 0 0,1 0 0,-1 1 0,1-1 0,-1 0 0,3 0 0,6-2 0,-1 0 0,1 1 0,0 0 0,9 0 0,-10 1 0,158-11 0,200 11 0,-184 4 0,11-3 0,201 4 0,-1 32 0,-231-12 0,1-7 0,169-5 0,-194-12 0,115-3 0,-202-1 0,-1-2 0,94-23 0,-40-1 0,196-49 0,-236 65 0,1 4 0,111-4 0,-136 11 0,1-1 0,-1-2 0,80-23 0,-107 25 0,-7 2 0,0 0 0,0 1 0,0-1 0,0 2 0,0-1 0,0 1 0,0 0 0,0 0 0,9 3 0,-13-3 0,0 1 0,0 1 0,1-1 0,-1 0 0,0 1 0,-1 0 0,1 0 0,0 0 0,0 0 0,-1 0 0,1 0 0,-1 1 0,0-1 0,0 1 0,1-1 0,-2 1 0,1 0 0,0 0 0,-1 0 0,1 0 0,0 4 0,7 19 0,-1 0 0,-1 0 0,-2 1 0,4 39 0,-5 109 0,-4-171 0,-1 0 0,1 1 0,-1-1 0,0 0 0,0 0 0,-1 0 0,1 0 0,-1 0 0,0 0 0,0 0 0,0 0 0,0-1 0,-1 1 0,0-1 0,0 0 0,0 1 0,0-1 0,0 0 0,0-1 0,-1 1 0,1-1 0,-1 0 0,0 1 0,0-1 0,0-1 0,-6 3 0,-12 3 0,-1 0 0,1-2 0,-43 6 0,29-6 0,-147 20 0,179-25 0,-1 0 0,1 1 0,-1-1 0,0-1 0,1 1 0,-1-1 0,1 1 0,-1-1 0,1-1 0,0 1 0,-7-3 0,8 2 0,0 0 0,0-1 0,1 1 0,-1 0 0,0-1 0,1 0 0,0 1 0,-1-1 0,1 0 0,0 0 0,1 0 0,-1-1 0,0 1 0,1 0 0,-2-6 0,-2-10 0,0-1 0,1 0 0,1 0 0,-1-36 0,7-86 0,-1 99 0,0 25 0,-1 13 0,0 0 0,-1 0 0,1 0 0,-1 0 0,0 0 0,-1 0 0,-1-10 0,1 16 0,0-1 0,1 0 0,-1 0 0,0 0 0,0 1 0,0-1 0,1 0 0,-1 1 0,0-1 0,1 1 0,-1-1 0,0 1 0,1-1 0,-1 1 0,0 0 0,1-1 0,-1 1 0,1 0 0,-1-1 0,1 1 0,0 0 0,-1 1 0,-134 197 0,100-144 0,33-53 0,-5 9 0,-1 1 0,1-1 0,1 2 0,0-1 0,-5 18 0,11-29 0,-1 0 0,1-1 0,0 1 0,0-1 0,-1 1 0,1 0 0,0-1 0,0 1 0,0 0 0,0-1 0,0 1 0,0 0 0,0-1 0,0 1 0,0 0 0,1-1 0,-1 1 0,0-1 0,0 1 0,0 0 0,1-1 0,-1 1 0,0-1 0,1 1 0,-1 0 0,0-1 0,1 1 0,-1-1 0,1 1 0,0 0 0,0-1 0,0 0 0,0 0 0,1 0 0,-1 0 0,0 0 0,0 0 0,0 0 0,1 0 0,-1 0 0,0 0 0,0-1 0,0 1 0,0 0 0,3-2 0,33-21 0,-36 23 0,-1 0 0,1 0 0,-1 0 0,1 0 0,-1-1 0,0 1 0,1 0 0,-1 0 0,0-1 0,1 1 0,-1 0 0,0-1 0,1 1 0,-1 0 0,0-1 0,0 1 0,1-1 0,-1 1 0,0 0 0,0-1 0,0 1 0,0-1 0,0 1 0,1-1 0,-1 1 0,0 0 0,0-1 0,0 1 0,0-1 0,-14 1 0,-23 13 0,-60 29 0,-120 42 0,179-72 0,-236 64 0,201-57 0,72-19 0,0 0 0,0 1 0,-1-1 0,1 0 0,0 0 0,-1 0 0,1 0 0,0 0 0,-1 0 0,1 0 0,0 0 0,-1 0 0,1-1 0,0 1 0,-3-1 0,4 0 0,-1 0 0,0 0 0,1 0 0,-1 0 0,0 0 0,1 0 0,-1-1 0,1 1 0,0 0 0,-1 0 0,1 0 0,0 0 0,0 0 0,0-1 0,-1 1 0,1 0 0,0 0 0,1 0 0,-1-1 0,0 1 0,0 0 0,0 0 0,1-2 0,8-28 0,1 0 0,1 1 0,1 0 0,20-34 0,-28 57 0,134-252 0,-27 53 0,-104 194 0,15-34 0,-22 44 0,1 1 0,0-1 0,0 0 0,-1 0 0,1 0 0,-1 0 0,0 0 0,0 0 0,0-1 0,0 1 0,0 0 0,0 0 0,0 0 0,0 0 0,-1 0 0,1 0 0,-2-3 0,1 5 0,0-1 0,0 0 0,1 0 0,-1 1 0,0-1 0,0 0 0,0 1 0,0-1 0,-1 1 0,1-1 0,0 1 0,0 0 0,0-1 0,0 1 0,0 0 0,-1 0 0,1 0 0,0 0 0,0 0 0,0 0 0,0 0 0,-1 0 0,1 0 0,0 1 0,0-1 0,0 0 0,-2 2 0,-9 2 0,1 0 0,0 1 0,0 0 0,0 0 0,-16 13 0,-55 44 0,79-59 0,-400 350 0,464-409 0,-16 15 0,55-64 0,-97 101 0,0 1 0,0-1 0,-1 0 0,0 0 0,1 0 0,-1 0 0,-1 0 0,3-5 0,-4 8 0,0 0 0,0 0 0,0 0 0,0 0 0,0 0 0,0 0 0,-1 0 0,1 0 0,0 0 0,0 0 0,-1 0 0,1 0 0,0 0 0,-1 0 0,1 0 0,-1 0 0,0 0 0,1 0 0,-1 0 0,0 0 0,1 1 0,-1-1 0,0 0 0,0 1 0,0-1 0,0 0 0,1 1 0,-1-1 0,0 1 0,0-1 0,0 1 0,0 0 0,0-1 0,0 1 0,0 0 0,-1 0 0,1 0 0,0 0 0,0 0 0,0 0 0,-1 0 0,-11-1 0,0 1 0,0 1 0,0 0 0,1 0 0,-18 5 0,-99 28 0,-217 87 0,228-76 0,17-7 0,-374 135 0,450-166 0,25-7 0,0 0 0,0 0 0,-1 0 0,1 0 0,0 0 0,0 0 0,0 0 0,0 0 0,0 0 0,-1 0 0,1 0 0,0 0 0,0 0 0,0 0 0,0 0 0,0 0 0,-1 0 0,1 0 0,0 0 0,0 0 0,0 0 0,0 0 0,-1 0 0,1 0 0,0 0 0,0 0 0,0 0 0,0 0 0,0 0 0,0-1 0,-1 1 0,1 0 0,0 0 0,0 0 0,0 0 0,0 0 0,0 0 0,0 0 0,0-1 0,0 1 0,0 0 0,-1 0 0,1 0 0,0 0 0,0 0 0,0-1 0,0 1 0,0 0 0,0 0 0,0 0 0,0 0 0,0-1 0,0 1 0,0 0 0,0 0 0,31-33 0,420-347 0,-257 222 0,-148 117 0,-43 32 0,-14 10 0,-16 11 0,1 1 0,0 1 0,-41 31 0,29-20 0,-247 167 0,-80 52 0,346-231 0,-1-1 0,0 1 0,-21 19 0,48-36 0,26-14 0,-31 17 0,-1 0 0,1-1 0,-1 1 0,1 0 0,-1 0 0,0-1 0,0 1 0,1 0 0,-1-1 0,0 0 0,0 1 0,0-1 0,-1 1 0,1-1 0,0 0 0,-1 0 0,1 1 0,0-5 0,-1 5 0,-1 0 0,1 0 0,0 0 0,-1 0 0,1 0 0,0 0 0,-1 0 0,0 0 0,1 0 0,-1 0 0,1 0 0,-1 0 0,0 0 0,0 1 0,0-1 0,1 0 0,-1 0 0,0 1 0,0-1 0,0 1 0,0-1 0,0 1 0,0-1 0,0 1 0,0-1 0,-2 1 0,-8-4 0,0 1 0,0 1 0,0 0 0,-1 0 0,-19 1 0,-67 5 0,93-4 0,-122 13 0,1 5 0,-228 64 0,316-70 0,20-6 0,0-1 0,0 0 0,0-1 0,-1-1 0,-28 2 0,45-5 0,1 0 0,-1 0 0,1-1 0,-1 1 0,1 0 0,-1 0 0,1-1 0,-1 1 0,1-1 0,0 0 0,-1 1 0,1-1 0,0 0 0,-1 0 0,0-1 0,1 2 0,1-1 0,-1 0 0,1 1 0,-1-1 0,1 0 0,0 0 0,-1 0 0,1 1 0,0-1 0,0 0 0,0 0 0,-1 0 0,1 1 0,0-1 0,0 0 0,0 0 0,0 0 0,0 0 0,1 1 0,-1-2 0,2-4 0,0 0 0,1 0 0,0 0 0,0 1 0,0 0 0,7-8 0,25-32 0,75-74 0,58-35 0,-38 37 0,-125 112 0,0 1 0,0-1 0,-1-1 0,1 1 0,-1 0 0,5-10 0,-9 14 0,1 1 0,-1-1 0,0 1 0,0-1 0,1 1 0,-1-1 0,0 0 0,0 1 0,0-1 0,0 1 0,1-1 0,-1 1 0,0-1 0,0 0 0,0 1 0,0-1 0,-1 1 0,1-1 0,0 0 0,0 1 0,0-1 0,0 1 0,-1-1 0,1 1 0,0-1 0,0 1 0,-1-1 0,1 1 0,0-1 0,-1 1 0,1-1 0,-1 1 0,1-1 0,0 1 0,-1 0 0,1-1 0,-1 1 0,1 0 0,-1-1 0,0 1 0,1 0 0,-1 0 0,1 0 0,-1-1 0,1 1 0,-1 0 0,0 0 0,1 0 0,-1 0 0,1 0 0,-1 0 0,1 0 0,-1 0 0,0 0 0,1 0 0,-1 1 0,0-1 0,-40 9 0,-36 24 0,1 3 0,-134 87 0,174-95 0,532-250 0,-450 197 0,-37 14 0,-14 4 0,-26 2 0,-21 4 0,-1 3 0,-77 12 0,-107 30 0,-2 13 0,104-24 0,106-25 0,65-13 0,114-25 0,106-21 0,-201 40 0,1274-240 0,-1210 233 0,-113 17 0,0 0 0,1 0 0,-1 1 0,0 0 0,1 1 0,-1-1 0,7 2 0,-13-2 0,0 0 0,1 1 0,-1-1 0,0 0 0,0 0 0,1 0 0,-1 0 0,0 0 0,0 0 0,1 1 0,-1-1 0,0 0 0,0 0 0,0 0 0,0 0 0,1 1 0,-1-1 0,0 0 0,0 0 0,0 1 0,0-1 0,0 0 0,0 0 0,0 0 0,1 1 0,-1-1 0,0 0 0,0 1 0,0-1 0,0 0 0,0 0 0,0 1 0,0-1 0,0 0 0,0 0 0,0 1 0,-1-1 0,-11 13 0,-14 4 0,-2-1 0,0-2 0,-46 17 0,25-10 0,-297 118 0,-504 132 0,698-230 0,14-2 0,-165 23 0,250-52 0,103-9 0,25 0 0,848 23 0,-821-19 0,164 28 0,-114-11 0,799 92 0,-816-100 0,-167-9 0,-41 2 0,-2516 41 0,2546-48 0,-8 2 0,0-3 0,0-2 0,1-3 0,-55-12 0,96 15 0,1 0 0,-1-1 0,1 0 0,0-1 0,0 1 0,0-2 0,0 1 0,1-1 0,0 0 0,0-1 0,1 0 0,-1 0 0,2 0 0,-1-1 0,1 1 0,0-2 0,1 1 0,-1 0 0,-4-15 0,0-5 0,1 0 0,1 0 0,1-1 0,2 0 0,-2-30 0,4 37 0,1 10 0,0 0 0,0 0 0,1 0 0,2-17 0,-1 26 0,-1 0 0,1 1 0,0-1 0,0 0 0,0 0 0,0 0 0,0 0 0,1 1 0,-1-1 0,1 1 0,0-1 0,0 1 0,0 0 0,0-1 0,0 1 0,0 0 0,0 0 0,1 1 0,-1-1 0,1 0 0,-1 1 0,1 0 0,3-2 0,26-6 0,0 1 0,0 2 0,50-4 0,-40 6 0,1165-64-1365,-1141 68-5461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08:15:01.35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501 145 24575,'72'-1'0,"91"-11"0,40-6 0,-199 18 0,0 0 0,-1-1 0,0 1 0,0-1 0,0 1 0,0 0 0,1 1 0,-1-1 0,0 0 0,0 1 0,0 0 0,0 0 0,0-1 0,0 2 0,0-1 0,0 0 0,0 1 0,-1-1 0,1 1 0,0 0 0,-1 0 0,1 0 0,-1 0 0,0 0 0,3 5 0,-1 0 0,0 0 0,-1 1 0,0-1 0,0 1 0,-1-1 0,0 1 0,-1 0 0,1 0 0,-1 14 0,0 11 0,-5 34 0,-5 24 0,-4 0 0,-4-1 0,-38 116 0,54-201 0,-2 4 0,1 0 0,-1-1 0,-1 1 0,1-1 0,-2 0 0,1 0 0,-1 0 0,-9 11 0,14-19 0,0 0 0,0 0 0,0 0 0,1-1 0,-1 1 0,0 0 0,0 0 0,0-1 0,0 1 0,0 0 0,0 0 0,0-1 0,0 1 0,0 0 0,-1 0 0,1 0 0,0-1 0,0 1 0,0 0 0,0 0 0,0-1 0,0 1 0,0 0 0,0 0 0,-1 0 0,1 0 0,0-1 0,0 1 0,0 0 0,0 0 0,-1 0 0,1 0 0,0 0 0,0-1 0,0 1 0,-1 0 0,1 0 0,0 0 0,0 0 0,0 0 0,-1 0 0,1 0 0,0 0 0,0 0 0,-1 0 0,1 0 0,0 0 0,0 0 0,-1 0 0,1 0 0,0 0 0,0 0 0,0 0 0,-1 0 0,1 0 0,0 0 0,0 0 0,-1 1 0,1-1 0,0 0 0,0 0 0,0 0 0,0 0 0,-1 1 0,1-1 0,0 0 0,2-24 0,17-61 0,51-142 0,58-79 0,-127 303 0,1-1 0,0 0 0,0 1 0,0-1 0,0 1 0,1 0 0,0 0 0,-1 0 0,1 0 0,4-3 0,-6 6 0,-1-1 0,1 1 0,0-1 0,-1 1 0,1 0 0,0 0 0,-1-1 0,1 1 0,0 0 0,0 0 0,-1 0 0,1 0 0,0 0 0,0 0 0,-1 0 0,1 0 0,0 0 0,0 0 0,-1 0 0,1 1 0,0-1 0,0 1 0,1 0 0,-1 0 0,1 0 0,-1 0 0,0 0 0,1 1 0,-1-1 0,0 1 0,0-1 0,0 1 0,0-1 0,0 1 0,-1 0 0,2 2 0,5 17 0,0 1 0,-2 0 0,-1 1 0,0-1 0,0 38 0,-2-30 0,1 1 0,10 42 0,-13-71 0,1 1 0,-1-1 0,1 0 0,0 1 0,0-1 0,0 0 0,0 1 0,0-1 0,1 0 0,-1 0 0,0 0 0,1 0 0,0 0 0,-1 0 0,1 0 0,0-1 0,0 1 0,0-1 0,0 1 0,1-1 0,-1 0 0,0 0 0,0 0 0,1 0 0,-1 0 0,1 0 0,-1-1 0,1 1 0,-1-1 0,1 0 0,-1 0 0,1 0 0,-1 0 0,1 0 0,-1 0 0,1-1 0,-1 1 0,1-1 0,-1 1 0,0-1 0,4-2 0,11-4 0,0-1 0,-1 0 0,0-1 0,24-18 0,-32 21 0,249-196 0,-192 149 0,-20 18 0,-32 28 0,-8 9 0,-10 17 0,-9 7 0,-1-1 0,-1-1 0,-1 0 0,-41 41 0,58-64 0,-3 1 0,0 1 0,1 0 0,0 0 0,-1 0 0,1 0 0,0 0 0,0 0 0,0 1 0,1-1 0,-1 0 0,0 6 0,2-8 0,0-1 0,0 0 0,0 1 0,0-1 0,0 1 0,0-1 0,1 0 0,-1 1 0,0-1 0,0 0 0,1 1 0,-1-1 0,0 0 0,0 0 0,1 1 0,-1-1 0,0 0 0,1 0 0,-1 0 0,0 1 0,1-1 0,-1 0 0,1 0 0,-1 0 0,0 0 0,1 0 0,-1 0 0,0 0 0,1 1 0,-1-1 0,1 0 0,-1-1 0,0 1 0,1 0 0,-1 0 0,1 0 0,37-10 0,35-21 0,83-48 0,69-56 0,-174 104 0,0 0 0,3-1 0,98-74 0,-223 177 0,28-26 0,-1-2 0,-75 55 0,115-95 0,0-1 0,0 0 0,0 1 0,-1-1 0,1-1 0,0 1 0,-1-1 0,1 1 0,-1-1 0,1-1 0,-1 1 0,-9 0 0,4-2 0,0-1 0,0 0 0,0 0 0,-12-4 0,-31-8 0,-25 6 0,-1 2 0,-96 7 0,-59-3 0,211 1 0,-34-8 0,51 8 0,1 0 0,0-1 0,0 1 0,0-1 0,0 0 0,0 0 0,0-1 0,1 1 0,-1-1 0,1 0 0,0-1 0,-7-5 0,11 9 0,-1-1 0,1 0 0,-1 1 0,0-1 0,1 0 0,0 1 0,-1-1 0,1 0 0,-1 0 0,1 0 0,0 1 0,-1-1 0,1 0 0,0 0 0,0 0 0,0 0 0,0 1 0,0-1 0,0 0 0,0 0 0,0 0 0,0 0 0,0 0 0,0 0 0,1-1 0,0 1 0,0 0 0,0 0 0,0 0 0,0 0 0,0 0 0,0 0 0,0 0 0,0 0 0,1 0 0,-1 1 0,0-1 0,1 0 0,-1 1 0,2-1 0,7-2 0,0 1 0,1 0 0,14-1 0,-20 3 0,415-6 0,-229 10 0,915-4 0,-1078-1 0,-1 1 0,0 2 0,0 1 0,0 1 0,0 1 0,0 1 0,48 19 0,235 135 0,37 15 0,-323-166 0,1-2 0,0-1 0,0 0 0,1-2 0,-1-1 0,1-1 0,0-1 0,38-4 0,19-7 0,102-25 0,-123 22 0,398-67 0,-443 77 0,-1 0 0,1 0 0,-1-2 0,27-11 0,-36 13 0,-1 1 0,1-2 0,-1 1 0,0-1 0,0 0 0,0 0 0,-1-1 0,0 0 0,1 0 0,-2 0 0,1-1 0,0 1 0,4-10 0,-7 12 0,-1-1 0,0 1 0,-1-1 0,1 1 0,-1-1 0,1 1 0,-1-1 0,0 1 0,0-1 0,-1 1 0,1-1 0,-1 1 0,0-1 0,0 1 0,0-1 0,0 1 0,0 0 0,-1 0 0,1-1 0,-1 1 0,-4-4 0,-2-6 0,-2 1 0,1 0 0,-19-16 0,12 14 0,-1 0 0,-1 1 0,0 1 0,0 0 0,-1 2 0,0 0 0,-1 1 0,0 1 0,-1 0 0,1 2 0,-32-5 0,-11-1 0,-1 4 0,-69-2 0,-614 10 0,386 2 0,438 0 0,0 4 0,77 16 0,153 51 0,-286-67 0,44 15 0,-59-19 0,-1 1 0,0 0 0,0-1 0,0 2 0,0-1 0,-1 1 0,1-1 0,-1 1 0,5 6 0,-8-9 0,0 0 0,0 1 0,0-1 0,0 0 0,-1 1 0,1-1 0,0 0 0,-1 1 0,1-1 0,0 1 0,-1-1 0,0 1 0,1-1 0,-1 1 0,0 0 0,0-1 0,0 1 0,0-1 0,0 1 0,0-1 0,-1 1 0,1 0 0,0-1 0,-1 1 0,1-1 0,-1 1 0,0-1 0,1 0 0,-1 1 0,0-1 0,0 0 0,0 1 0,0-1 0,0 0 0,0 0 0,0 0 0,0 0 0,-1 0 0,1 0 0,0 0 0,-1 0 0,-1 0 0,-8 5 0,0 0 0,0-1 0,-1 0 0,-14 4 0,21-8 0,-46 14 0,-1-3 0,-1-2 0,-90 5 0,-166-11 0,209-6 0,-141 2 0,-319-5 0,194-26 0,18 0 0,322 30 0,14-1 0,1 1 0,0 1 0,-1 0 0,1 1 0,0 0 0,0 0 0,0 1 0,-12 4 0,21-5 0,0 0 0,0 0 0,0 0 0,0-1 0,1 2 0,-1-1 0,0 0 0,1 0 0,-1 0 0,1 1 0,-1-1 0,1 1 0,0-1 0,0 1 0,0 0 0,0-1 0,0 1 0,0 0 0,0 0 0,0 0 0,1 0 0,-1-1 0,0 1 0,1 0 0,0 0 0,0 0 0,-1 0 0,1 0 0,0 0 0,1 0 0,-1 0 0,0 0 0,1 0 0,-1 0 0,1 2 0,1 1 0,1 0 0,-1 0 0,1 0 0,0 0 0,1-1 0,-1 1 0,1-1 0,-1 0 0,1 0 0,0 0 0,1-1 0,7 6 0,21 11 0,1-2 0,1-1 0,48 17 0,119 27 0,-73-30 0,1-5 0,1-6 0,1-6 0,0-6 0,170-10 0,224-2 0,-295 6 0,54 14 0,10 0 0,55-18 0,-350 2 0,0 0 0,0 0 0,0 0 0,0 0 0,0 0 0,0 0 0,0 0 0,0-1 0,0 1 0,0 0 0,0 0 0,0 0 0,0 0 0,0 0 0,0 0 0,0 0 0,0 0 0,0 0 0,0 0 0,0-1 0,0 1 0,0 0 0,0 0 0,0 0 0,0 0 0,1 0 0,-1 0 0,0 0 0,0 0 0,0 0 0,0 0 0,0 0 0,0 0 0,0 0 0,0-1 0,0 1 0,0 0 0,0 0 0,1 0 0,-1 0 0,0 0 0,0 0 0,0 0 0,0 0 0,0 0 0,0 0 0,0 0 0,0 0 0,0 0 0,1 0 0,-1 0 0,0 0 0,0 0 0,0 0 0,0 0 0,0 1 0,0-1 0,0 0 0,0 0 0,0 0 0,0 0 0,0 0 0,1 0 0,-1 0 0,-12-6 0,-43-13 0,-120-38 0,-1076-274 0,828 248 0,-448-29 0,-47 104 0,809 14 0,1 5 0,0 5 0,1 4 0,-146 48 0,243-65 0,-1 1 0,1 0 0,-1 1 0,1 0 0,1 1 0,-1 0 0,1 0 0,-11 10 0,17-14 0,1 0 0,0 1 0,0-1 0,0 1 0,0 0 0,0 0 0,0 0 0,0 0 0,1 0 0,0 0 0,0 0 0,-1 1 0,2-1 0,-1 0 0,0 1 0,1-1 0,0 0 0,-1 1 0,1-1 0,1 1 0,-1-1 0,0 0 0,1 1 0,0-1 0,-1 0 0,2 1 0,-1-1 0,0 0 0,0 0 0,4 4 0,-1 1 0,1-1 0,1 0 0,0 0 0,0 0 0,0-1 0,1 0 0,0 0 0,0 0 0,0-1 0,1 0 0,-1-1 0,15 6 0,4 1 0,1-1 0,48 10 0,1-5 0,1-4 0,112 3 0,161-18 0,-154 0 0,-182 3 0,-5 1 0,0-1 0,0 1 0,0 1 0,1 0 0,-1 0 0,-1 1 0,1 0 0,15 5 0,-23-7 0,-1 1 0,1-1 0,0 0 0,-1 0 0,1 1 0,0-1 0,-1 0 0,1 1 0,-1-1 0,1 0 0,-1 1 0,1-1 0,-1 1 0,1-1 0,-1 1 0,1-1 0,-1 1 0,0-1 0,1 1 0,-1 0 0,0-1 0,0 1 0,1-1 0,-1 2 0,-1-1 0,0 0 0,-1 0 0,1 0 0,0 0 0,-1 0 0,1 0 0,0 0 0,-1-1 0,1 1 0,-1-1 0,1 1 0,-1-1 0,0 1 0,1-1 0,-1 0 0,1 0 0,-4 0 0,-76 10 0,-137-3 0,189-7 0,-937-56 0,729 22 0,236 33 0,-5 1 0,0-1 0,0 0 0,0-1 0,0 0 0,0 0 0,0 0 0,1 0 0,-1-1 0,1 0 0,-1 0 0,1-1 0,0 1 0,-6-6 0,11 8 0,-1 0 0,0 0 0,0 0 0,1 0 0,-1 0 0,1 0 0,-1 0 0,1 0 0,-1 0 0,1-1 0,0 1 0,-1 0 0,1 0 0,0 0 0,0 0 0,0-1 0,0 1 0,0 0 0,0 0 0,0 0 0,1-3 0,0 2 0,0 0 0,0 0 0,0 0 0,1 0 0,-1 1 0,1-1 0,-1 0 0,1 0 0,-1 1 0,1-1 0,0 1 0,3-2 0,25-15 0,1 2 0,53-19 0,-51 22 0,360-114 0,-221 77 0,-160 46 0,-7 3 0,0 0 0,0 0 0,0-1 0,0 0 0,-1 1 0,1-2 0,-1 1 0,1-1 0,-1 1 0,0-1 0,5-4 0,-9 7 0,0-1 0,0 1 0,0-1 0,0 1 0,0 0 0,0-1 0,-1 1 0,1-1 0,0 1 0,0 0 0,0-1 0,0 1 0,0 0 0,-1-1 0,1 1 0,0 0 0,0-1 0,-1 1 0,1 0 0,0-1 0,0 1 0,-1 0 0,1 0 0,0-1 0,-1 1 0,1 0 0,0 0 0,-1 0 0,1 0 0,0-1 0,-1 1 0,1 0 0,-1 0 0,1 0 0,0 0 0,-1 0 0,1 0 0,0 0 0,-1 0 0,1 0 0,-1 0 0,1 0 0,0 0 0,-1 0 0,-33-5 0,-1 1 0,1 2 0,-51 3 0,26 0 0,-27-3 0,25 0 0,-85 8 0,158-7 0,0 0 0,-1 1 0,14 1 0,20 1 0,476-2-1365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08:15:08.68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2290 961 24575,'-2138'0'0,"2130"1"0,1-1 0,-1-1 0,1 0 0,-1 0 0,1 0 0,0-1 0,-10-3 0,14 4 0,0-1 0,0 0 0,0 0 0,0 0 0,1 0 0,-1 0 0,0 0 0,1-1 0,0 0 0,-1 1 0,1-1 0,0 0 0,1 0 0,-1 0 0,0 0 0,1 0 0,-2-7 0,-2-10 0,0 0 0,2 0 0,0 0 0,2-1 0,1-27 0,-1 17 0,-5-44 0,4 63 0,-3-20 0,1 1 0,-1-40 0,5 68 0,1 0 0,-1 1 0,0-1 0,1 0 0,0 1 0,-1-1 0,1 0 0,0 1 0,1-1 0,-1 1 0,0 0 0,1-1 0,-1 1 0,1 0 0,0 0 0,-1 0 0,1 0 0,0 0 0,0 0 0,1 0 0,-1 1 0,0-1 0,0 1 0,1 0 0,-1 0 0,1 0 0,3-2 0,8 0 0,-1-1 0,1 2 0,-1-1 0,19 1 0,-4-1 0,155-12 0,50-7 0,62-18 0,-292 39 0,4 1 0,1-2 0,0 1 0,-1-1 0,13-5 0,-19 7 0,0 0 0,0-1 0,-1 1 0,1-1 0,0 1 0,0-1 0,-1 1 0,1-1 0,-1 1 0,1-1 0,0 0 0,-1 1 0,1-1 0,-1 0 0,1 1 0,-1-1 0,0 0 0,1 0 0,-1 0 0,1-1 0,-1 1 0,0 0 0,-1-1 0,1 1 0,0 0 0,-1 0 0,1 0 0,-1-1 0,1 1 0,-1 0 0,1 0 0,-1 0 0,0 0 0,1 0 0,-1 0 0,0 0 0,0 0 0,0 0 0,-2-1 0,-14-11 0,-1 0 0,-1 2 0,0 0 0,0 1 0,-28-10 0,37 16 0,-433-168 0,424 165 0,1 0 0,-1 0 0,1 2 0,-1 0 0,-32-4 0,48 8 0,-1 1 0,1 0 0,-1 0 0,0 0 0,1 0 0,-1 1 0,1-1 0,-1 1 0,1 0 0,-1 0 0,1 0 0,0 1 0,0-1 0,-1 1 0,1-1 0,0 1 0,0 0 0,0 1 0,1-1 0,-1 0 0,0 1 0,1-1 0,0 1 0,0 0 0,-1 0 0,2 0 0,-1 0 0,0 0 0,1 0 0,-1 1 0,-1 4 0,-2 17 0,1 0 0,1 1 0,1-1 0,1 1 0,2-1 0,3 30 0,-1-2 0,-3-53 0,0 0 0,0 1 0,0-1 0,0 1 0,0-1 0,0 0 0,0 1 0,0-1 0,0 1 0,0-1 0,0 0 0,0 1 0,0-1 0,0 1 0,0-1 0,0 1 0,1-1 0,-1 0 0,0 1 0,0-1 0,0 0 0,1 1 0,-1-1 0,0 0 0,0 1 0,1-1 0,-1 0 0,0 0 0,1 1 0,-1-1 0,0 0 0,1 0 0,-1 1 0,0-1 0,1 0 0,-1 0 0,1 0 0,-1 0 0,0 0 0,1 0 0,-1 0 0,1 1 0,-1-1 0,1-1 0,19-9 0,-9 3 0,53-25 0,2 4 0,0 2 0,2 3 0,94-19 0,-117 35 0,1 2 0,-1 2 0,89 6 0,-37 0 0,2533 0 194,-1344-6-1753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9204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customXml" Target="../ink/ink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customXml" Target="../ink/ink4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6.xml"/><Relationship Id="rId5" Type="http://schemas.openxmlformats.org/officeDocument/2006/relationships/image" Target="../media/image25.png"/><Relationship Id="rId4" Type="http://schemas.openxmlformats.org/officeDocument/2006/relationships/customXml" Target="../ink/ink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75303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Styling a Basic Webpage: My Personal Webpage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2477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 this project, I have applied CSS styles to enhance the appearance of my personal webpage. I've used a visually appealing design, strategic typography, and a cohesive color palette to create a polished and engaging online presence.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5189866" y="5733534"/>
            <a:ext cx="3557239" cy="247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Made By : Gungun Jain</a:t>
            </a:r>
          </a:p>
          <a:p>
            <a:pPr marL="0" indent="0">
              <a:lnSpc>
                <a:spcPts val="2050"/>
              </a:lnSpc>
              <a:buNone/>
            </a:pPr>
            <a:endParaRPr lang="en-US" sz="160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>
              <a:lnSpc>
                <a:spcPts val="2050"/>
              </a:lnSpc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Roll No. : 2200290120071</a:t>
            </a:r>
          </a:p>
          <a:p>
            <a:pPr>
              <a:lnSpc>
                <a:spcPts val="2050"/>
              </a:lnSpc>
            </a:pPr>
            <a:endParaRPr lang="en-US" sz="160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  <a:p>
            <a:pPr>
              <a:lnSpc>
                <a:spcPts val="2050"/>
              </a:lnSpc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Branch : CS</a:t>
            </a:r>
          </a:p>
          <a:p>
            <a:pPr>
              <a:lnSpc>
                <a:spcPts val="2050"/>
              </a:lnSpc>
            </a:pPr>
            <a:endParaRPr lang="en-US" sz="160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  <a:p>
            <a:pPr>
              <a:lnSpc>
                <a:spcPts val="2050"/>
              </a:lnSpc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Sec : 5B</a:t>
            </a:r>
            <a:endParaRPr lang="en-US" sz="1600" dirty="0"/>
          </a:p>
          <a:p>
            <a:pPr>
              <a:lnSpc>
                <a:spcPts val="2050"/>
              </a:lnSpc>
            </a:pPr>
            <a:endParaRPr lang="en-US" sz="2000" dirty="0"/>
          </a:p>
          <a:p>
            <a:pPr>
              <a:lnSpc>
                <a:spcPts val="2050"/>
              </a:lnSpc>
            </a:pPr>
            <a:endParaRPr lang="en-US" sz="2000" dirty="0"/>
          </a:p>
          <a:p>
            <a:pPr marL="0" indent="0">
              <a:lnSpc>
                <a:spcPts val="2050"/>
              </a:lnSpc>
              <a:buNone/>
            </a:pP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849DC2-A137-3A17-1331-C960D5D56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882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About the Project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01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58929" y="3386138"/>
            <a:ext cx="1800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Develop a visually stunning personal website that showcases my skills and personality.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301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70001" y="3386138"/>
            <a:ext cx="34123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Tools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79154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Created using HTML, CSS, and JavaScript with the help of Visual Studio Code.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251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69394" y="5810131"/>
            <a:ext cx="3589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Approach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1553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Iterative design and development process, focusing on user experience and responsive design.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834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HTML Structure of the Webpage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2880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Semantic Elements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92835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Used HTML5 semantic elements like header, nav, main, and footer to create a well-organized structure.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28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402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Ensured proper use of alt tags, headings, and other accessibility best practices.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28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Modularity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402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Divided the page into reusable components for easier maintenance and future updates.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AC4BBA7-8D9F-82D3-D7D3-E91888FAB86E}"/>
                  </a:ext>
                </a:extLst>
              </p14:cNvPr>
              <p14:cNvContentPartPr/>
              <p14:nvPr/>
            </p14:nvContentPartPr>
            <p14:xfrm>
              <a:off x="12971678" y="7782954"/>
              <a:ext cx="1464120" cy="2998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AC4BBA7-8D9F-82D3-D7D3-E91888FAB8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09038" y="7720314"/>
                <a:ext cx="1589760" cy="425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Applying CSS Styles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87041" y="2314932"/>
            <a:ext cx="30480" cy="5309949"/>
          </a:xfrm>
          <a:prstGeom prst="roundRect">
            <a:avLst>
              <a:gd name="adj" fmla="val 303837"/>
            </a:avLst>
          </a:prstGeom>
          <a:solidFill>
            <a:srgbClr val="6D9121"/>
          </a:solidFill>
          <a:ln/>
        </p:spPr>
      </p:sp>
      <p:sp>
        <p:nvSpPr>
          <p:cNvPr id="5" name="Shape 2"/>
          <p:cNvSpPr/>
          <p:nvPr/>
        </p:nvSpPr>
        <p:spPr>
          <a:xfrm>
            <a:off x="1319808" y="2795707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6D9121"/>
          </a:solidFill>
          <a:ln/>
        </p:spPr>
      </p:sp>
      <p:sp>
        <p:nvSpPr>
          <p:cNvPr id="6" name="Shape 3"/>
          <p:cNvSpPr/>
          <p:nvPr/>
        </p:nvSpPr>
        <p:spPr>
          <a:xfrm>
            <a:off x="854273" y="256293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14770" y="2645569"/>
            <a:ext cx="175022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149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Layout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149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Used CSS Grid and Flexbox to create a responsive and visually appealing layout.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19808" y="4639151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6D9121"/>
          </a:solidFill>
          <a:ln/>
        </p:spPr>
      </p:sp>
      <p:sp>
        <p:nvSpPr>
          <p:cNvPr id="11" name="Shape 8"/>
          <p:cNvSpPr/>
          <p:nvPr/>
        </p:nvSpPr>
        <p:spPr>
          <a:xfrm>
            <a:off x="854273" y="4406384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36427" y="4489013"/>
            <a:ext cx="33170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149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Styling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149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Applied styles for typography, colors, backgrounds, and other visual elements.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19808" y="6482596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6D9121"/>
          </a:solidFill>
          <a:ln/>
        </p:spPr>
      </p:sp>
      <p:sp>
        <p:nvSpPr>
          <p:cNvPr id="16" name="Shape 13"/>
          <p:cNvSpPr/>
          <p:nvPr/>
        </p:nvSpPr>
        <p:spPr>
          <a:xfrm>
            <a:off x="854273" y="624982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27854" y="6332458"/>
            <a:ext cx="348853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49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Animations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149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Added subtle CSS transitions and animations to enhance the user experience.</a:t>
            </a:r>
            <a:endParaRPr lang="en-US" sz="17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572F640-E669-0EEE-A49C-568B998E0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1548"/>
            <a:ext cx="5564459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45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Typography and Color Palette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Typography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57111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Chose a clean and modern font pairing that is easy to read and visually appealing.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066693"/>
            <a:ext cx="29513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Color Palette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5571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Selected a harmonious color scheme that reflects my personal style and brand identity.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Consistency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1948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Maintained consistency across the website to create a cohesive and professional look.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B0712CD-49B3-0DE1-D8CC-14E2545FC08A}"/>
                  </a:ext>
                </a:extLst>
              </p14:cNvPr>
              <p14:cNvContentPartPr/>
              <p14:nvPr/>
            </p14:nvContentPartPr>
            <p14:xfrm>
              <a:off x="12901478" y="7777554"/>
              <a:ext cx="1528200" cy="2916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B0712CD-49B3-0DE1-D8CC-14E2545FC08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38838" y="7714554"/>
                <a:ext cx="1653840" cy="417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3268" y="780336"/>
            <a:ext cx="7830264" cy="1173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Responsive Design Consideration</a:t>
            </a:r>
            <a:endParaRPr lang="en-US" sz="3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268" y="2234803"/>
            <a:ext cx="469225" cy="4692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43268" y="2891671"/>
            <a:ext cx="2907863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Mobile-Friendly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143268" y="3297436"/>
            <a:ext cx="7830264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Ensured the website looks great on a variety of mobile devices and screen sizes.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268" y="4160639"/>
            <a:ext cx="469225" cy="4692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43268" y="4817507"/>
            <a:ext cx="3830598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Tablet Compatibility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6143268" y="5223272"/>
            <a:ext cx="7830264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Optimized the layout and user experience for tablet devices and orientations.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3268" y="6086475"/>
            <a:ext cx="469225" cy="4692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43268" y="6743343"/>
            <a:ext cx="3795355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Desktop Experience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143268" y="7149108"/>
            <a:ext cx="7830264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Provided a seamless and visually appealing experience on larger desktop screens.</a:t>
            </a:r>
            <a:endParaRPr lang="en-US" sz="14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D0CDEEA-0EB6-48B9-AD75-8EEEB795446D}"/>
                  </a:ext>
                </a:extLst>
              </p14:cNvPr>
              <p14:cNvContentPartPr/>
              <p14:nvPr/>
            </p14:nvContentPartPr>
            <p14:xfrm>
              <a:off x="12879158" y="7843074"/>
              <a:ext cx="1531440" cy="1641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D0CDEEA-0EB6-48B9-AD75-8EEEB795446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16158" y="7780074"/>
                <a:ext cx="1657080" cy="289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Enhancing with JavaScript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Interactivity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Added interactive features like navigation menus, image sliders, and form validation.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3917156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Dynamic Content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Used JavaScript to generate and update content dynamically, improving engagement.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2950369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Performance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Optimized JavaScript code for fast loading times and smooth user experiences.</a:t>
            </a:r>
            <a:endParaRPr lang="en-US" sz="17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F1FADE-EF12-FF1B-62A6-E74892DA7E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8724" y="0"/>
            <a:ext cx="5631676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7805" y="935712"/>
            <a:ext cx="7621191" cy="1359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Challenges and Lessons Learned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247805" y="2621637"/>
            <a:ext cx="7621191" cy="4672132"/>
          </a:xfrm>
          <a:prstGeom prst="roundRect">
            <a:avLst>
              <a:gd name="adj" fmla="val 195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55425" y="2629257"/>
            <a:ext cx="7605951" cy="166830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72952" y="2767370"/>
            <a:ext cx="3364111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Responsive Design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0279737" y="2767370"/>
            <a:ext cx="3364111" cy="1392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Ensuring the website works seamlessly across different devices and screen sizes was a key challenge.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55425" y="4297561"/>
            <a:ext cx="7605951" cy="13202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472952" y="4435673"/>
            <a:ext cx="3364111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CSS Complexity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0279737" y="4435673"/>
            <a:ext cx="3364111" cy="1044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Mastering advanced CSS techniques, like flexbox and grid layouts, took time and practice.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55425" y="5617845"/>
            <a:ext cx="7605951" cy="166830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472952" y="5755958"/>
            <a:ext cx="3364111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JavaScript Integration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0279737" y="5755958"/>
            <a:ext cx="3364111" cy="1392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Integrating JavaScript functionality while maintaining a clean and efficient codebase was an ongoing learning process.</a:t>
            </a:r>
            <a:endParaRPr lang="en-US" sz="17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8E9FA5-9551-E291-67B5-1728DF888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5494020" cy="822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6EFB615-E5C9-488D-C3BA-B140E497D2ED}"/>
                  </a:ext>
                </a:extLst>
              </p14:cNvPr>
              <p14:cNvContentPartPr/>
              <p14:nvPr/>
            </p14:nvContentPartPr>
            <p14:xfrm>
              <a:off x="12687638" y="7750554"/>
              <a:ext cx="1775880" cy="3463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6EFB615-E5C9-488D-C3BA-B140E497D2E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24638" y="7687554"/>
                <a:ext cx="1901520" cy="471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1109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Conclusion and 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239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45329" y="3208973"/>
            <a:ext cx="1800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123962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Proud Outcome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968710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I'm thrilled with the final result and how the website represents my personal brand.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1239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56401" y="3208973"/>
            <a:ext cx="34123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123962"/>
            <a:ext cx="2927747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Continuous Improvement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323040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 plan to regularly update and enhance the website with new content and features.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9022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55794" y="5987296"/>
            <a:ext cx="3589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902285"/>
            <a:ext cx="28904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Future Goals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392704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Explore additional ways to engage visitors and showcase my skills and experience.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CAE32F9-D622-0C3B-FFA4-B8CEA6FD0A2E}"/>
                  </a:ext>
                </a:extLst>
              </p14:cNvPr>
              <p14:cNvContentPartPr/>
              <p14:nvPr/>
            </p14:nvContentPartPr>
            <p14:xfrm>
              <a:off x="12631838" y="7809234"/>
              <a:ext cx="1893960" cy="324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CAE32F9-D622-0C3B-FFA4-B8CEA6FD0A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69198" y="7746594"/>
                <a:ext cx="201960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BA1FED3-EBFD-59CE-EBDA-AA0CCD09B4CC}"/>
                  </a:ext>
                </a:extLst>
              </p14:cNvPr>
              <p14:cNvContentPartPr/>
              <p14:nvPr/>
            </p14:nvContentPartPr>
            <p14:xfrm>
              <a:off x="12578918" y="7715985"/>
              <a:ext cx="1742400" cy="3463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BA1FED3-EBFD-59CE-EBDA-AA0CCD09B4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515918" y="7653345"/>
                <a:ext cx="1868040" cy="471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489</Words>
  <Application>Microsoft Office PowerPoint</Application>
  <PresentationFormat>Custom</PresentationFormat>
  <Paragraphs>84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Syne Extra Bold</vt:lpstr>
      <vt:lpstr>Syne</vt:lpstr>
      <vt:lpstr>Noto Sans TC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Gungun Jain</cp:lastModifiedBy>
  <cp:revision>2</cp:revision>
  <dcterms:created xsi:type="dcterms:W3CDTF">2024-10-29T08:00:54Z</dcterms:created>
  <dcterms:modified xsi:type="dcterms:W3CDTF">2024-10-29T08:19:26Z</dcterms:modified>
</cp:coreProperties>
</file>